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77" r:id="rId2"/>
    <p:sldId id="678" r:id="rId3"/>
    <p:sldId id="679" r:id="rId4"/>
    <p:sldId id="669" r:id="rId5"/>
    <p:sldId id="680" r:id="rId6"/>
    <p:sldId id="681" r:id="rId7"/>
    <p:sldId id="670" r:id="rId8"/>
    <p:sldId id="671" r:id="rId9"/>
    <p:sldId id="672" r:id="rId10"/>
    <p:sldId id="682" r:id="rId11"/>
    <p:sldId id="683" r:id="rId12"/>
    <p:sldId id="684" r:id="rId13"/>
    <p:sldId id="685" r:id="rId14"/>
    <p:sldId id="686" r:id="rId15"/>
    <p:sldId id="673" r:id="rId16"/>
    <p:sldId id="674" r:id="rId17"/>
    <p:sldId id="687" r:id="rId18"/>
    <p:sldId id="688" r:id="rId19"/>
    <p:sldId id="689" r:id="rId20"/>
    <p:sldId id="690" r:id="rId21"/>
    <p:sldId id="691" r:id="rId22"/>
    <p:sldId id="692" r:id="rId23"/>
    <p:sldId id="693" r:id="rId24"/>
    <p:sldId id="694" r:id="rId25"/>
    <p:sldId id="675" r:id="rId26"/>
    <p:sldId id="676" r:id="rId27"/>
    <p:sldId id="695" r:id="rId28"/>
    <p:sldId id="696" r:id="rId29"/>
    <p:sldId id="697" r:id="rId30"/>
    <p:sldId id="698" r:id="rId31"/>
    <p:sldId id="699" r:id="rId32"/>
    <p:sldId id="700" r:id="rId33"/>
    <p:sldId id="701" r:id="rId34"/>
    <p:sldId id="702" r:id="rId35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>
      <p:cViewPr>
        <p:scale>
          <a:sx n="153" d="100"/>
          <a:sy n="153" d="100"/>
        </p:scale>
        <p:origin x="800" y="2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C960-E625-F266-CFE3-EE64BE46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73925-EB22-AAF2-3CF5-59ADD0A46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1DDB-F798-6E71-EA52-8DA015F7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28E7B-E648-FFE8-F5DA-85EAA52E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C276-9B60-5BB7-2228-D947BA67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25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B55D-0178-9445-B499-626CD7AF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B4845-8859-8647-7DDC-E9FABA33B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BB29-30D2-800C-8FED-98CB2B1E4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7B8AB-C839-3BF2-B447-DF68DAD0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72CE8-8F10-FC95-9FD5-68811648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3899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EBD4F-D75D-E553-80EF-2D0C9BC06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3A72F-591C-C069-ED87-9B3B64B47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34577-EFAC-721C-E618-DA05003C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1A959-156D-710D-D574-CA80FC2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9E6CC-9E04-F6D6-DD91-990A451B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4829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FDA7-7424-FD74-AA63-020EA165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2B3F-D2F1-BEFC-8052-22F3A8C4E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004E5-2886-572C-7CDD-CFBA85F0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EC34-4589-5D46-0CE3-72EFA821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3F1CC-E810-5446-0212-22357192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70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10F9-233E-C055-D06C-778B1190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E5E2A-2280-A575-9189-84ACEFE1E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55951-84A8-0B80-1846-47E1C003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27B5-044B-DAD4-47BA-D9E4FCC7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2AAC-23BB-B404-DA8F-7C96C753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7336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66CD-72C3-06A3-CC97-A6C50601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DB23F-6A12-D475-0478-9B4B4CEC0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0125A-EB5C-2554-AC19-77230E17E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95194-8DC1-1D27-3835-9C7EC320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F98CE-DE33-B867-3B98-22E1A120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BE389-456B-E1ED-CDDC-E06C0632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0417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BC97-186A-45A2-A8EC-0473A4B4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7C0D-95BE-0EAE-6A04-33739689E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0616E-C3F5-16C8-3C20-02D33B090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CA21F-5999-29E3-9B55-90D690C06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C8131-826F-4B57-E0DC-8517DD815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A2620-C781-6157-90C9-6575D49C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60DBF1-CFA2-E58E-FEA4-8453FDEB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CCDF4-581C-FEBF-EDF1-38D492A3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310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3E51-0CCF-8AD2-13B2-9A4C8D44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7836D-6578-59CD-C50C-0820C5D99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AE2B4-18A0-13D3-4FFA-FBB970FA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BBA89-8BBE-E5C5-6FC4-825CC66E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6776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88C8B-4961-24D1-95AB-95AA3361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6093C-494B-93DD-CF79-FAB87F53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26355-5C4E-7DF9-A407-48539DD1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3778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D0A-A8CB-2394-FFE9-CC93B218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7616-4BA4-558A-B836-6AE9A3DF2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9B461-134B-378F-C6E5-E7892C2FE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CA002-9D42-5C56-A885-DD021927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296A-F1F9-DDA2-DF19-F4B64DD2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FE42A-6B71-C04F-4732-5797BC61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5728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5F67-C08A-8C7D-A112-39D16307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F8450D-5032-F3C2-086F-8C6D711FD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46D32-E5E2-FC60-D522-DE41390D4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F4A8F-C052-895C-872E-017FBA63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5D5E3-60B0-7721-F104-409BF04A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56600-2DB1-2E57-FF09-F285A2B7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8231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00527-3FD0-B01B-8141-D51AEF92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60BF0-C6C6-40DA-FF9D-3E32EE35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119-5CB5-9D3B-8255-7A374D64C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52B047-401B-2A4A-A8C0-D2BE76E95288}" type="datetimeFigureOut">
              <a:rPr lang="en-JP" smtClean="0"/>
              <a:t>2024/02/13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2292-C16E-D556-EDB1-ED4F1D4FF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EEEAE-274B-3B64-3AE1-4BB84EBC5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2658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5ADF7-B797-ECC0-BCDD-09EC33F8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69" y="145774"/>
            <a:ext cx="8968182" cy="65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0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C8B3-7373-9F63-0563-1B90FA22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Shape, polygon&#10;&#10;Description automatically generated">
            <a:extLst>
              <a:ext uri="{FF2B5EF4-FFF2-40B4-BE49-F238E27FC236}">
                <a16:creationId xmlns:a16="http://schemas.microsoft.com/office/drawing/2014/main" id="{D1F15A14-08DD-7044-483C-476ACFD2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611" y="460220"/>
            <a:ext cx="8587047" cy="59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DA77A-C1A0-B66B-98F9-61D6E215B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EAF98F7-D96A-4CE4-DEE7-95C5D41C5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5098" y="1004703"/>
            <a:ext cx="9351818" cy="47322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oel="http://schemas.microsoft.com/office/2019/extlst" xmlns:w16cex="http://schemas.microsoft.com/office/word/2018/wordml/cex" xmlns:w16="http://schemas.microsoft.com/office/word/2018/wordml" xmlns:w16sdtdh="http://schemas.microsoft.com/office/word/2020/wordml/sdtdatahash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rto="http://schemas.microsoft.com/office/word/2006/arto" xmlns:ma14="http://schemas.microsoft.com/office/mac/drawingml/2011/main" xmlns="" xmlns:lc="http://schemas.openxmlformats.org/drawingml/2006/lockedCanvas" val="1"/>
            </a:ext>
          </a:extLst>
        </p:spPr>
      </p:pic>
    </p:spTree>
    <p:extLst>
      <p:ext uri="{BB962C8B-B14F-4D97-AF65-F5344CB8AC3E}">
        <p14:creationId xmlns:p14="http://schemas.microsoft.com/office/powerpoint/2010/main" val="373031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6E20-A7DF-5553-9C73-95789F666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8">
            <a:extLst>
              <a:ext uri="{FF2B5EF4-FFF2-40B4-BE49-F238E27FC236}">
                <a16:creationId xmlns:a16="http://schemas.microsoft.com/office/drawing/2014/main" id="{7AB9DF7A-33A0-F36E-5639-0DC0A91E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90773" y="581891"/>
            <a:ext cx="8733284" cy="56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9DD1E-7E28-A235-CC64-EEBBDEA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1" descr="Shape&#10;&#10;Description automatically generated">
            <a:extLst>
              <a:ext uri="{FF2B5EF4-FFF2-40B4-BE49-F238E27FC236}">
                <a16:creationId xmlns:a16="http://schemas.microsoft.com/office/drawing/2014/main" id="{F725B987-8D62-46EF-932C-ECE11186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804" y="542173"/>
            <a:ext cx="7506392" cy="577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8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E1B26-3836-22A8-62EB-078D3CCD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5456" descr="Diagram&#10;&#10;Description automatically generated">
            <a:extLst>
              <a:ext uri="{FF2B5EF4-FFF2-40B4-BE49-F238E27FC236}">
                <a16:creationId xmlns:a16="http://schemas.microsoft.com/office/drawing/2014/main" id="{4A991A70-AE46-5CCF-9E70-264D13017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01" y="399011"/>
            <a:ext cx="9212131" cy="60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8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DC288-8F82-E922-7E41-3B33190A8B99}"/>
              </a:ext>
            </a:extLst>
          </p:cNvPr>
          <p:cNvGrpSpPr/>
          <p:nvPr/>
        </p:nvGrpSpPr>
        <p:grpSpPr>
          <a:xfrm>
            <a:off x="1259623" y="1508760"/>
            <a:ext cx="9953208" cy="3322473"/>
            <a:chOff x="1259623" y="1508760"/>
            <a:chExt cx="9953208" cy="332247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7165C4-6EDD-4122-AD80-F9DDF881AB1C}"/>
                </a:ext>
              </a:extLst>
            </p:cNvPr>
            <p:cNvSpPr/>
            <p:nvPr/>
          </p:nvSpPr>
          <p:spPr>
            <a:xfrm>
              <a:off x="1259623" y="1508760"/>
              <a:ext cx="9953208" cy="33191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62477B7-8C23-4F9D-1441-BB131C8351A7}"/>
                </a:ext>
              </a:extLst>
            </p:cNvPr>
            <p:cNvGrpSpPr/>
            <p:nvPr/>
          </p:nvGrpSpPr>
          <p:grpSpPr>
            <a:xfrm>
              <a:off x="1259623" y="1686364"/>
              <a:ext cx="9953207" cy="3144869"/>
              <a:chOff x="1259623" y="1686364"/>
              <a:chExt cx="9953207" cy="314486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0642A4-F8B6-1135-4626-8E64CD1852BD}"/>
                  </a:ext>
                </a:extLst>
              </p:cNvPr>
              <p:cNvGrpSpPr/>
              <p:nvPr/>
            </p:nvGrpSpPr>
            <p:grpSpPr>
              <a:xfrm>
                <a:off x="1259623" y="1686364"/>
                <a:ext cx="9953207" cy="2832071"/>
                <a:chOff x="3058477" y="2631732"/>
                <a:chExt cx="5679635" cy="161607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EC2D30B5-8A08-DFA7-6595-7EC8444CA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58477" y="2631732"/>
                  <a:ext cx="1960245" cy="161607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0ADB220-1E9C-E7F1-A4A1-AF366D67A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1222" y="2632367"/>
                  <a:ext cx="1941195" cy="1614805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B4C6F6C-0AC6-7CEB-7B1A-6EF9DB8840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4917" y="2671737"/>
                  <a:ext cx="1433195" cy="1536065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ABB5D-4815-8862-6E8F-52A1368B0388}"/>
                  </a:ext>
                </a:extLst>
              </p:cNvPr>
              <p:cNvSpPr txBox="1"/>
              <p:nvPr/>
            </p:nvSpPr>
            <p:spPr>
              <a:xfrm>
                <a:off x="2720224" y="4461901"/>
                <a:ext cx="36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42260-FCD6-122E-D541-24F3941D08D2}"/>
                  </a:ext>
                </a:extLst>
              </p:cNvPr>
              <p:cNvSpPr txBox="1"/>
              <p:nvPr/>
            </p:nvSpPr>
            <p:spPr>
              <a:xfrm>
                <a:off x="6316319" y="4461901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7182B-45C0-967C-527E-F87E3586AFB4}"/>
                  </a:ext>
                </a:extLst>
              </p:cNvPr>
              <p:cNvSpPr txBox="1"/>
              <p:nvPr/>
            </p:nvSpPr>
            <p:spPr>
              <a:xfrm>
                <a:off x="9598780" y="4458537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417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DA089A5-46DD-17AE-5253-0BD8F34F220A}"/>
              </a:ext>
            </a:extLst>
          </p:cNvPr>
          <p:cNvGrpSpPr/>
          <p:nvPr/>
        </p:nvGrpSpPr>
        <p:grpSpPr>
          <a:xfrm rot="16200000">
            <a:off x="1080542" y="-2990114"/>
            <a:ext cx="10030915" cy="12838228"/>
            <a:chOff x="2672714" y="-462280"/>
            <a:chExt cx="6080761" cy="77825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C716DA-B977-13DD-7CE8-EA62EEC4BDCC}"/>
                </a:ext>
              </a:extLst>
            </p:cNvPr>
            <p:cNvSpPr/>
            <p:nvPr/>
          </p:nvSpPr>
          <p:spPr>
            <a:xfrm>
              <a:off x="2672714" y="-462280"/>
              <a:ext cx="6080761" cy="7782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DF3B8F-5037-4989-B974-9A0482567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4" t="4375" r="1942" b="1640"/>
            <a:stretch/>
          </p:blipFill>
          <p:spPr bwMode="auto">
            <a:xfrm rot="5400000">
              <a:off x="2204720" y="771525"/>
              <a:ext cx="7782560" cy="53149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014F42-BD1A-79D3-ED21-0118F8D93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9" t="17814" r="1766" b="10228"/>
            <a:stretch/>
          </p:blipFill>
          <p:spPr bwMode="auto">
            <a:xfrm rot="5400000">
              <a:off x="-18098" y="3046095"/>
              <a:ext cx="6147435" cy="7658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9586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9697E-FACC-DC64-C3D8-4B1DE1F9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30904-9850-8003-0ABC-55CB5F717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" t="5006" r="2169" b="1881"/>
          <a:stretch/>
        </p:blipFill>
        <p:spPr bwMode="auto">
          <a:xfrm>
            <a:off x="1357544" y="386542"/>
            <a:ext cx="9476912" cy="6084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059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5099D-8F47-77F2-B0B1-B7C12617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220F47-B515-A3BE-48BD-0B1062CFC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" t="7516" r="1714" b="2815"/>
          <a:stretch/>
        </p:blipFill>
        <p:spPr bwMode="auto">
          <a:xfrm>
            <a:off x="414844" y="1571106"/>
            <a:ext cx="11362312" cy="4330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075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142F6-D507-0A39-4C42-CE7EEFEA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0F052D-C561-114B-614A-9253C67CD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" t="5214" r="3054" b="1936"/>
          <a:stretch/>
        </p:blipFill>
        <p:spPr bwMode="auto">
          <a:xfrm>
            <a:off x="2286001" y="174967"/>
            <a:ext cx="7412614" cy="6508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901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3ACC-409B-F6C4-926A-D89576DEA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65091-EC14-FD94-D0B7-537A59455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803" y="806335"/>
            <a:ext cx="11348109" cy="5386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011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AA72-AFBA-F660-728A-53835034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A628F-2B80-02FA-5EED-EF915D235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" t="5368" r="1720" b="2367"/>
          <a:stretch/>
        </p:blipFill>
        <p:spPr bwMode="auto">
          <a:xfrm>
            <a:off x="562923" y="498764"/>
            <a:ext cx="11128942" cy="5893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194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70BF-8DE6-694F-EC6C-C4D631CE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B86B55-9385-A11B-E4F3-C467A3987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" t="7149" r="2940" b="2952"/>
          <a:stretch/>
        </p:blipFill>
        <p:spPr bwMode="auto">
          <a:xfrm>
            <a:off x="971411" y="361004"/>
            <a:ext cx="10249178" cy="63354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3578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6582C-30B9-7478-3427-6C298243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75597-FF3B-8085-4459-AF2B5A945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5707" r="3062" b="2591"/>
          <a:stretch/>
        </p:blipFill>
        <p:spPr bwMode="auto">
          <a:xfrm>
            <a:off x="2327565" y="223342"/>
            <a:ext cx="7437856" cy="63270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1139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1E4A7-D16A-0F63-7BD0-046E2B06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9507E-D4F6-BF05-09BA-481B80922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" t="4409" r="2406" b="1875"/>
          <a:stretch/>
        </p:blipFill>
        <p:spPr bwMode="auto">
          <a:xfrm>
            <a:off x="1977044" y="186896"/>
            <a:ext cx="8237912" cy="6484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5853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829EB-C32B-D110-870D-0B30416D7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8E57C5-EA8D-E733-CFDC-430404F26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" t="7023" r="2176" b="2865"/>
          <a:stretch/>
        </p:blipFill>
        <p:spPr bwMode="auto">
          <a:xfrm>
            <a:off x="341321" y="448887"/>
            <a:ext cx="11798298" cy="6109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988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385C0B4-4E9C-57F5-7B52-998F206EFD36}"/>
              </a:ext>
            </a:extLst>
          </p:cNvPr>
          <p:cNvGrpSpPr/>
          <p:nvPr/>
        </p:nvGrpSpPr>
        <p:grpSpPr>
          <a:xfrm>
            <a:off x="217995" y="150428"/>
            <a:ext cx="11925589" cy="6707572"/>
            <a:chOff x="217995" y="150428"/>
            <a:chExt cx="11925589" cy="67075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A76457-7C08-22DC-AEA3-BF855C15FEF4}"/>
                </a:ext>
              </a:extLst>
            </p:cNvPr>
            <p:cNvSpPr/>
            <p:nvPr/>
          </p:nvSpPr>
          <p:spPr>
            <a:xfrm rot="16200000">
              <a:off x="2827004" y="-2458581"/>
              <a:ext cx="6707572" cy="119255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A3BE47-F32D-A09A-0ADA-672D7763A65B}"/>
                </a:ext>
              </a:extLst>
            </p:cNvPr>
            <p:cNvGrpSpPr/>
            <p:nvPr/>
          </p:nvGrpSpPr>
          <p:grpSpPr>
            <a:xfrm>
              <a:off x="217995" y="274320"/>
              <a:ext cx="11925587" cy="6433249"/>
              <a:chOff x="2302827" y="2048193"/>
              <a:chExt cx="7586345" cy="409244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B7BB363-7BFA-C0D7-37D3-56488C67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65" t="7029" r="1596" b="3028"/>
              <a:stretch/>
            </p:blipFill>
            <p:spPr bwMode="auto">
              <a:xfrm>
                <a:off x="2302827" y="2048193"/>
                <a:ext cx="7586345" cy="27616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47A48CD-40A2-A3B0-5C36-0F880EBE70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49" t="17180" r="2578" b="6861"/>
              <a:stretch/>
            </p:blipFill>
            <p:spPr bwMode="auto">
              <a:xfrm>
                <a:off x="3068001" y="4960176"/>
                <a:ext cx="6055995" cy="118046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3440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C557C-99EC-B253-D9BD-1BEB64B74055}"/>
              </a:ext>
            </a:extLst>
          </p:cNvPr>
          <p:cNvGrpSpPr/>
          <p:nvPr/>
        </p:nvGrpSpPr>
        <p:grpSpPr>
          <a:xfrm>
            <a:off x="1367698" y="1311235"/>
            <a:ext cx="9456603" cy="4235530"/>
            <a:chOff x="1551305" y="747712"/>
            <a:chExt cx="9456603" cy="42355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C2B199-F389-DDDB-B89D-54A0D719DD85}"/>
                </a:ext>
              </a:extLst>
            </p:cNvPr>
            <p:cNvSpPr/>
            <p:nvPr/>
          </p:nvSpPr>
          <p:spPr>
            <a:xfrm rot="16200000">
              <a:off x="4161843" y="-1862824"/>
              <a:ext cx="4235530" cy="94566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761B3E-5131-F0C3-D8F2-24148DE14539}"/>
                </a:ext>
              </a:extLst>
            </p:cNvPr>
            <p:cNvGrpSpPr/>
            <p:nvPr/>
          </p:nvGrpSpPr>
          <p:grpSpPr>
            <a:xfrm>
              <a:off x="1551305" y="747712"/>
              <a:ext cx="9456601" cy="3854768"/>
              <a:chOff x="1134745" y="1519872"/>
              <a:chExt cx="5777865" cy="235521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7FCF177-C8AA-2CFD-CF46-DA75A0E20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745" y="1519872"/>
                <a:ext cx="3277870" cy="2355215"/>
              </a:xfrm>
              <a:prstGeom prst="rect">
                <a:avLst/>
              </a:prstGeom>
              <a:noFill/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637894F-CA66-75E6-0905-E26D11C96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8510" y="1649411"/>
                <a:ext cx="2324100" cy="2096135"/>
              </a:xfrm>
              <a:prstGeom prst="rect">
                <a:avLst/>
              </a:prstGeom>
              <a:noFill/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AB9CA0-E8A9-4903-A167-AB0238D95EAE}"/>
                </a:ext>
              </a:extLst>
            </p:cNvPr>
            <p:cNvSpPr txBox="1"/>
            <p:nvPr/>
          </p:nvSpPr>
          <p:spPr>
            <a:xfrm>
              <a:off x="4307863" y="4613910"/>
              <a:ext cx="364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62B9E-43BC-AB76-43DC-A72CDD61F71B}"/>
                </a:ext>
              </a:extLst>
            </p:cNvPr>
            <p:cNvSpPr txBox="1"/>
            <p:nvPr/>
          </p:nvSpPr>
          <p:spPr>
            <a:xfrm>
              <a:off x="9326796" y="4613910"/>
              <a:ext cx="43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633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7297F-1686-417B-EE3D-0D61BDC64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6A9A9-FEAC-E3DA-E0A6-B15585B59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" t="12046" r="5214" b="5052"/>
          <a:stretch/>
        </p:blipFill>
        <p:spPr bwMode="auto">
          <a:xfrm>
            <a:off x="2678591" y="1343641"/>
            <a:ext cx="6834817" cy="37437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4782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E608A-7647-9FF8-0FDF-062E7467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BA751-DCB5-475C-B60F-90F7D1F0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1" t="14705" r="6032" b="5678"/>
          <a:stretch/>
        </p:blipFill>
        <p:spPr bwMode="auto">
          <a:xfrm>
            <a:off x="3091125" y="1704109"/>
            <a:ext cx="6009749" cy="3449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0052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6D449-8A39-1356-9817-A3BA3E7B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E5CE0-C6D4-F4B1-BBBA-16156D965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1" t="13001" r="7206" b="5781"/>
          <a:stretch/>
        </p:blipFill>
        <p:spPr bwMode="auto">
          <a:xfrm>
            <a:off x="3329763" y="1401734"/>
            <a:ext cx="5532473" cy="4054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433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EB3EB-6838-2238-A8F3-77DDA326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11">
            <a:extLst>
              <a:ext uri="{FF2B5EF4-FFF2-40B4-BE49-F238E27FC236}">
                <a16:creationId xmlns:a16="http://schemas.microsoft.com/office/drawing/2014/main" id="{74D61BE9-7D84-9AD2-C5B8-35ED96F48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32816" y="448887"/>
            <a:ext cx="10111720" cy="5735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595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59E3-641A-9FFE-5C87-6A6FFE77D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9DB6C-95B3-437F-F9D5-9C8B740A5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9" t="12083" r="5750" b="4352"/>
          <a:stretch/>
        </p:blipFill>
        <p:spPr bwMode="auto">
          <a:xfrm>
            <a:off x="3261360" y="1430159"/>
            <a:ext cx="5669280" cy="39976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2438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079DC-B8D7-1722-5567-C7FC2EF0F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622CA-177A-5F99-953F-CB9AD117B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3" t="12836" r="8581" b="4658"/>
          <a:stretch/>
        </p:blipFill>
        <p:spPr bwMode="auto">
          <a:xfrm>
            <a:off x="3981798" y="1396011"/>
            <a:ext cx="3981796" cy="4065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0765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D7E4D-0902-14F7-7972-BE933E03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FD36F-BE07-B86D-C723-4927A09EB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7" t="14772" r="9539" b="6047"/>
          <a:stretch/>
        </p:blipFill>
        <p:spPr bwMode="auto">
          <a:xfrm>
            <a:off x="4333702" y="1514860"/>
            <a:ext cx="3524596" cy="3828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0890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2689E-BE22-C97D-018B-62FB84B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C4E9D-B6BB-DB21-5D12-6729B4C35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14966" r="5897" b="5426"/>
          <a:stretch/>
        </p:blipFill>
        <p:spPr bwMode="auto">
          <a:xfrm>
            <a:off x="2832988" y="1379998"/>
            <a:ext cx="6526023" cy="4098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6563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4D174-85D9-5781-46E2-B4EFB4A53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A3210-B1E2-75E1-FE43-A633A375E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7" t="15530" r="5394" b="5412"/>
          <a:stretch/>
        </p:blipFill>
        <p:spPr bwMode="auto">
          <a:xfrm>
            <a:off x="2814355" y="1675896"/>
            <a:ext cx="6563289" cy="3506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6505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EF1B2D-4FB6-B30D-1C4E-19DC93B5FF33}"/>
              </a:ext>
            </a:extLst>
          </p:cNvPr>
          <p:cNvGrpSpPr/>
          <p:nvPr/>
        </p:nvGrpSpPr>
        <p:grpSpPr>
          <a:xfrm>
            <a:off x="205740" y="1485900"/>
            <a:ext cx="11795759" cy="3157010"/>
            <a:chOff x="205740" y="1485900"/>
            <a:chExt cx="11795759" cy="31570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89962-9340-1BA3-126A-C1846E0F8FF2}"/>
                </a:ext>
              </a:extLst>
            </p:cNvPr>
            <p:cNvSpPr/>
            <p:nvPr/>
          </p:nvSpPr>
          <p:spPr>
            <a:xfrm>
              <a:off x="205740" y="1485900"/>
              <a:ext cx="11795759" cy="31570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8667CC-76A8-1DA4-1E6D-FE3DC49AC202}"/>
                </a:ext>
              </a:extLst>
            </p:cNvPr>
            <p:cNvGrpSpPr/>
            <p:nvPr/>
          </p:nvGrpSpPr>
          <p:grpSpPr>
            <a:xfrm>
              <a:off x="289961" y="1609725"/>
              <a:ext cx="11612078" cy="3019903"/>
              <a:chOff x="289961" y="1609725"/>
              <a:chExt cx="11612078" cy="301990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E7C3DB6-977D-A1AB-08EF-A944403EDCF7}"/>
                  </a:ext>
                </a:extLst>
              </p:cNvPr>
              <p:cNvGrpSpPr/>
              <p:nvPr/>
            </p:nvGrpSpPr>
            <p:grpSpPr>
              <a:xfrm>
                <a:off x="289961" y="1609725"/>
                <a:ext cx="11612078" cy="2519361"/>
                <a:chOff x="2998787" y="2786061"/>
                <a:chExt cx="5926773" cy="128587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1075A670-A8DF-9A42-05A9-41B5DC0ED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8787" y="2786061"/>
                  <a:ext cx="1812925" cy="1285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" name="Picture 6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089EA171-8544-AB2F-C2F2-52A996F8D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6813" y="2786061"/>
                  <a:ext cx="1736090" cy="1283335"/>
                </a:xfrm>
                <a:prstGeom prst="rect">
                  <a:avLst/>
                </a:prstGeom>
              </p:spPr>
            </p:pic>
            <p:pic>
              <p:nvPicPr>
                <p:cNvPr id="8" name="Picture 7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8A6DAA63-74A8-5DF5-0BB2-E45ABDA4C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98005" y="2905123"/>
                  <a:ext cx="2027555" cy="1045210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4C254B-8890-8213-3845-C79646E93A8E}"/>
                  </a:ext>
                </a:extLst>
              </p:cNvPr>
              <p:cNvSpPr txBox="1"/>
              <p:nvPr/>
            </p:nvSpPr>
            <p:spPr>
              <a:xfrm>
                <a:off x="2600325" y="4257675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879687-47BE-E44D-A521-AC427DCA43DA}"/>
                  </a:ext>
                </a:extLst>
              </p:cNvPr>
              <p:cNvSpPr txBox="1"/>
              <p:nvPr/>
            </p:nvSpPr>
            <p:spPr>
              <a:xfrm>
                <a:off x="5885741" y="42576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223DD1-DE6A-ED71-280F-D232D39FC31F}"/>
                  </a:ext>
                </a:extLst>
              </p:cNvPr>
              <p:cNvSpPr txBox="1"/>
              <p:nvPr/>
            </p:nvSpPr>
            <p:spPr>
              <a:xfrm>
                <a:off x="9551585" y="4260296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06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A240-25CE-C257-B1DC-CA737747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D1543954-125F-2F21-2E0C-B6733A835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936" y="473825"/>
            <a:ext cx="10820817" cy="56609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oel="http://schemas.microsoft.com/office/2019/extlst" xmlns:w16cex="http://schemas.microsoft.com/office/word/2018/wordml/cex" xmlns:w16="http://schemas.microsoft.com/office/word/2018/wordml" xmlns:w16sdtdh="http://schemas.microsoft.com/office/word/2020/wordml/sdtdatahash" xmlns:ma14="http://schemas.microsoft.com/office/mac/drawingml/2011/main" xmlns="" xmlns:w="http://schemas.openxmlformats.org/wordprocessingml/2006/main" xmlns:w10="urn:schemas-microsoft-com:office:word" xmlns:v="urn:schemas-microsoft-com:vml" xmlns:o="urn:schemas-microsoft-com:office:office" xmlns:lc="http://schemas.openxmlformats.org/drawingml/2006/lockedCanvas" val="1"/>
            </a:ext>
          </a:extLst>
        </p:spPr>
      </p:pic>
    </p:spTree>
    <p:extLst>
      <p:ext uri="{BB962C8B-B14F-4D97-AF65-F5344CB8AC3E}">
        <p14:creationId xmlns:p14="http://schemas.microsoft.com/office/powerpoint/2010/main" val="11331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B6E7-6ADB-C574-645B-CEDE8ED0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9">
            <a:extLst>
              <a:ext uri="{FF2B5EF4-FFF2-40B4-BE49-F238E27FC236}">
                <a16:creationId xmlns:a16="http://schemas.microsoft.com/office/drawing/2014/main" id="{58C08A89-614D-1DB4-49AD-4C75B86B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8" y="806335"/>
            <a:ext cx="11388359" cy="51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B6C0-A6FF-3FE2-2DD4-B3CAB77B5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A1283-F0C0-28EC-43C9-046F644BF0EA}"/>
              </a:ext>
            </a:extLst>
          </p:cNvPr>
          <p:cNvGrpSpPr/>
          <p:nvPr/>
        </p:nvGrpSpPr>
        <p:grpSpPr>
          <a:xfrm>
            <a:off x="2777490" y="2023110"/>
            <a:ext cx="5132071" cy="3760800"/>
            <a:chOff x="2777490" y="2023110"/>
            <a:chExt cx="5132071" cy="37608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34AF31-7F42-1375-9626-CA747514C501}"/>
                </a:ext>
              </a:extLst>
            </p:cNvPr>
            <p:cNvSpPr/>
            <p:nvPr/>
          </p:nvSpPr>
          <p:spPr>
            <a:xfrm>
              <a:off x="2777490" y="2023110"/>
              <a:ext cx="5132071" cy="3760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3AD098-FA90-71B7-515D-BFC6C0D1664D}"/>
                </a:ext>
              </a:extLst>
            </p:cNvPr>
            <p:cNvGrpSpPr/>
            <p:nvPr/>
          </p:nvGrpSpPr>
          <p:grpSpPr>
            <a:xfrm>
              <a:off x="2940807" y="2150656"/>
              <a:ext cx="4863502" cy="3633254"/>
              <a:chOff x="2940807" y="2150656"/>
              <a:chExt cx="4863502" cy="3633254"/>
            </a:xfrm>
          </p:grpSpPr>
          <p:pic>
            <p:nvPicPr>
              <p:cNvPr id="2" name="Picture 1" descr="Diagram, engineering drawing&#10;&#10;Description automatically generated">
                <a:extLst>
                  <a:ext uri="{FF2B5EF4-FFF2-40B4-BE49-F238E27FC236}">
                    <a16:creationId xmlns:a16="http://schemas.microsoft.com/office/drawing/2014/main" id="{C90F925C-2610-FD92-BFF5-23915E106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40807" y="2150656"/>
                <a:ext cx="1811655" cy="156972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C678E4B-C577-4F20-9AF5-75ADD4C17263}"/>
                  </a:ext>
                </a:extLst>
              </p:cNvPr>
              <p:cNvGrpSpPr/>
              <p:nvPr/>
            </p:nvGrpSpPr>
            <p:grpSpPr>
              <a:xfrm>
                <a:off x="4968044" y="2615956"/>
                <a:ext cx="859790" cy="751839"/>
                <a:chOff x="0" y="0"/>
                <a:chExt cx="860171" cy="75211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5C599A83-D423-970E-703C-1C423A3F1E2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838835" cy="325199"/>
                  <a:chOff x="0" y="0"/>
                  <a:chExt cx="838835" cy="325199"/>
                </a:xfrm>
              </p:grpSpPr>
              <p:sp>
                <p:nvSpPr>
                  <p:cNvPr id="16" name="Arrow: Right 57">
                    <a:extLst>
                      <a:ext uri="{FF2B5EF4-FFF2-40B4-BE49-F238E27FC236}">
                        <a16:creationId xmlns:a16="http://schemas.microsoft.com/office/drawing/2014/main" id="{9860B18E-544A-AA76-1D06-5F89D6E40F5F}"/>
                      </a:ext>
                    </a:extLst>
                  </p:cNvPr>
                  <p:cNvSpPr/>
                  <p:nvPr/>
                </p:nvSpPr>
                <p:spPr>
                  <a:xfrm>
                    <a:off x="29261" y="187300"/>
                    <a:ext cx="771098" cy="13789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Text Box 2">
                    <a:extLst>
                      <a:ext uri="{FF2B5EF4-FFF2-40B4-BE49-F238E27FC236}">
                        <a16:creationId xmlns:a16="http://schemas.microsoft.com/office/drawing/2014/main" id="{AC2871C7-86CD-43D6-4A9D-562DC098431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838835" cy="245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l">
                      <a:spcAft>
                        <a:spcPts val="1200"/>
                      </a:spcAft>
                    </a:pPr>
                    <a:r>
                      <a:rPr lang="en-AU" sz="10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rPr>
                      <a:t>Subdivision</a:t>
                    </a:r>
                    <a:endParaRPr lang="en-JP" sz="1200" dirty="0">
                      <a:effectLst/>
                      <a:latin typeface="Times New Roman" panose="02020603050405020304" pitchFamily="18" charset="0"/>
                      <a:ea typeface="Batang" panose="02030600000101010101" pitchFamily="18" charset="-127"/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DFA443B-7838-6354-C4CE-2EC3F35D6054}"/>
                    </a:ext>
                  </a:extLst>
                </p:cNvPr>
                <p:cNvGrpSpPr/>
                <p:nvPr/>
              </p:nvGrpSpPr>
              <p:grpSpPr>
                <a:xfrm>
                  <a:off x="3810" y="434340"/>
                  <a:ext cx="856361" cy="317779"/>
                  <a:chOff x="0" y="0"/>
                  <a:chExt cx="856361" cy="317779"/>
                </a:xfrm>
              </p:grpSpPr>
              <p:sp>
                <p:nvSpPr>
                  <p:cNvPr id="14" name="Arrow: Right 60">
                    <a:extLst>
                      <a:ext uri="{FF2B5EF4-FFF2-40B4-BE49-F238E27FC236}">
                        <a16:creationId xmlns:a16="http://schemas.microsoft.com/office/drawing/2014/main" id="{C1459DC3-C2CC-DB4E-BD65-86F7060816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179984"/>
                    <a:ext cx="770890" cy="1377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Text Box 2">
                    <a:extLst>
                      <a:ext uri="{FF2B5EF4-FFF2-40B4-BE49-F238E27FC236}">
                        <a16:creationId xmlns:a16="http://schemas.microsoft.com/office/drawing/2014/main" id="{2CFE8C6C-E124-B5DE-BDC6-DCC78649602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526" y="0"/>
                    <a:ext cx="838835" cy="3070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l">
                      <a:spcAft>
                        <a:spcPts val="1200"/>
                      </a:spcAft>
                    </a:pPr>
                    <a:r>
                      <a:rPr lang="en-AU" sz="10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rPr>
                      <a:t>Aggregation</a:t>
                    </a:r>
                    <a:endParaRPr lang="en-JP" sz="1200" dirty="0">
                      <a:effectLst/>
                      <a:latin typeface="Times New Roman" panose="02020603050405020304" pitchFamily="18" charset="0"/>
                      <a:ea typeface="Batang" panose="02030600000101010101" pitchFamily="18" charset="-127"/>
                    </a:endParaRPr>
                  </a:p>
                </p:txBody>
              </p:sp>
            </p:grpSp>
          </p:grpSp>
          <p:pic>
            <p:nvPicPr>
              <p:cNvPr id="18" name="Picture 17" descr="Diagram, engineering drawing&#10;&#10;Description automatically generated">
                <a:extLst>
                  <a:ext uri="{FF2B5EF4-FFF2-40B4-BE49-F238E27FC236}">
                    <a16:creationId xmlns:a16="http://schemas.microsoft.com/office/drawing/2014/main" id="{40F70462-A969-AC63-13A2-39B373AB2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9309" y="2194121"/>
                <a:ext cx="1731645" cy="1520825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stationary, businesscard&#10;&#10;Description automatically generated">
                <a:extLst>
                  <a:ext uri="{FF2B5EF4-FFF2-40B4-BE49-F238E27FC236}">
                    <a16:creationId xmlns:a16="http://schemas.microsoft.com/office/drawing/2014/main" id="{EBAE0E55-6F7D-313E-F915-B176B3FD3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068" y="4091061"/>
                <a:ext cx="1798955" cy="1577340"/>
              </a:xfrm>
              <a:prstGeom prst="rect">
                <a:avLst/>
              </a:prstGeom>
            </p:spPr>
          </p:pic>
          <p:pic>
            <p:nvPicPr>
              <p:cNvPr id="20" name="Picture 19" descr="Surface chart&#10;&#10;Description automatically generated">
                <a:extLst>
                  <a:ext uri="{FF2B5EF4-FFF2-40B4-BE49-F238E27FC236}">
                    <a16:creationId xmlns:a16="http://schemas.microsoft.com/office/drawing/2014/main" id="{2583217E-C179-0836-C22C-31CC32555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3439" y="3907701"/>
                <a:ext cx="1880870" cy="154495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398548-41F5-8068-4C97-8F97B3F66CDB}"/>
                  </a:ext>
                </a:extLst>
              </p:cNvPr>
              <p:cNvSpPr txBox="1"/>
              <p:nvPr/>
            </p:nvSpPr>
            <p:spPr>
              <a:xfrm>
                <a:off x="3699701" y="3576447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A4B23D-A2CB-2CF6-0DD7-424D02BB3245}"/>
                  </a:ext>
                </a:extLst>
              </p:cNvPr>
              <p:cNvSpPr txBox="1"/>
              <p:nvPr/>
            </p:nvSpPr>
            <p:spPr>
              <a:xfrm>
                <a:off x="6973654" y="3576447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73C804-28C0-D529-FA48-3ABF220F2F23}"/>
                  </a:ext>
                </a:extLst>
              </p:cNvPr>
              <p:cNvSpPr txBox="1"/>
              <p:nvPr/>
            </p:nvSpPr>
            <p:spPr>
              <a:xfrm>
                <a:off x="3699701" y="55069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F500EA-7D92-772D-9183-CBA0521AC39F}"/>
                  </a:ext>
                </a:extLst>
              </p:cNvPr>
              <p:cNvSpPr txBox="1"/>
              <p:nvPr/>
            </p:nvSpPr>
            <p:spPr>
              <a:xfrm>
                <a:off x="6973654" y="5506911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650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CEF071-958C-5945-BC18-B1E59A6EFC85}"/>
              </a:ext>
            </a:extLst>
          </p:cNvPr>
          <p:cNvGrpSpPr/>
          <p:nvPr/>
        </p:nvGrpSpPr>
        <p:grpSpPr>
          <a:xfrm>
            <a:off x="1177290" y="1017270"/>
            <a:ext cx="9016463" cy="3920490"/>
            <a:chOff x="1177290" y="1017270"/>
            <a:chExt cx="9016463" cy="39204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D5EFED-53B1-2E97-22C1-E33EA60AE27B}"/>
                </a:ext>
              </a:extLst>
            </p:cNvPr>
            <p:cNvSpPr/>
            <p:nvPr/>
          </p:nvSpPr>
          <p:spPr>
            <a:xfrm>
              <a:off x="1177290" y="1017270"/>
              <a:ext cx="9016463" cy="3920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A70E61-0D8B-DF17-5383-0F41FBF2C392}"/>
                </a:ext>
              </a:extLst>
            </p:cNvPr>
            <p:cNvGrpSpPr/>
            <p:nvPr/>
          </p:nvGrpSpPr>
          <p:grpSpPr>
            <a:xfrm>
              <a:off x="1315864" y="1116623"/>
              <a:ext cx="8775019" cy="3704059"/>
              <a:chOff x="1315864" y="1116623"/>
              <a:chExt cx="8775019" cy="370405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434AC43-F4E4-A152-320F-6F61B0BFCCE1}"/>
                  </a:ext>
                </a:extLst>
              </p:cNvPr>
              <p:cNvGrpSpPr/>
              <p:nvPr/>
            </p:nvGrpSpPr>
            <p:grpSpPr>
              <a:xfrm>
                <a:off x="1315864" y="1116623"/>
                <a:ext cx="8775019" cy="3334727"/>
                <a:chOff x="4735512" y="2416175"/>
                <a:chExt cx="5355371" cy="2035175"/>
              </a:xfrm>
            </p:grpSpPr>
            <p:pic>
              <p:nvPicPr>
                <p:cNvPr id="4" name="그림 20" descr="A picture containing text, clock&#10;&#10;Description automatically generated">
                  <a:extLst>
                    <a:ext uri="{FF2B5EF4-FFF2-40B4-BE49-F238E27FC236}">
                      <a16:creationId xmlns:a16="http://schemas.microsoft.com/office/drawing/2014/main" id="{6C1E005E-E953-BF18-335F-5B0E810F4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5512" y="2416175"/>
                  <a:ext cx="2720975" cy="2025650"/>
                </a:xfrm>
                <a:prstGeom prst="rect">
                  <a:avLst/>
                </a:prstGeom>
              </p:spPr>
            </p:pic>
            <p:pic>
              <p:nvPicPr>
                <p:cNvPr id="5" name="그림 21" descr="Diagram&#10;&#10;Description automatically generated">
                  <a:extLst>
                    <a:ext uri="{FF2B5EF4-FFF2-40B4-BE49-F238E27FC236}">
                      <a16:creationId xmlns:a16="http://schemas.microsoft.com/office/drawing/2014/main" id="{D4F88100-FDAC-30CB-F10C-DD2E447E9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69933" y="2416175"/>
                  <a:ext cx="2520950" cy="2035175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6DDA2-163B-F588-5AA6-F367AE72CF33}"/>
                  </a:ext>
                </a:extLst>
              </p:cNvPr>
              <p:cNvSpPr txBox="1"/>
              <p:nvPr/>
            </p:nvSpPr>
            <p:spPr>
              <a:xfrm>
                <a:off x="3362983" y="4451350"/>
                <a:ext cx="36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8A528-B31D-A335-DE9E-DFBF40409451}"/>
                  </a:ext>
                </a:extLst>
              </p:cNvPr>
              <p:cNvSpPr txBox="1"/>
              <p:nvPr/>
            </p:nvSpPr>
            <p:spPr>
              <a:xfrm>
                <a:off x="7843436" y="4451350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02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B521E06-C889-29B2-5140-81F4269714D3}"/>
              </a:ext>
            </a:extLst>
          </p:cNvPr>
          <p:cNvGrpSpPr/>
          <p:nvPr/>
        </p:nvGrpSpPr>
        <p:grpSpPr>
          <a:xfrm>
            <a:off x="893713" y="1485900"/>
            <a:ext cx="9850044" cy="3554730"/>
            <a:chOff x="893713" y="1485900"/>
            <a:chExt cx="9850044" cy="35547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9402D2-B3C6-6723-5C11-27CC8F01F8A3}"/>
                </a:ext>
              </a:extLst>
            </p:cNvPr>
            <p:cNvSpPr/>
            <p:nvPr/>
          </p:nvSpPr>
          <p:spPr>
            <a:xfrm>
              <a:off x="893713" y="1485900"/>
              <a:ext cx="9850044" cy="35547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FCC5630-CC78-5D84-E737-A9C3FDE4C9B9}"/>
                </a:ext>
              </a:extLst>
            </p:cNvPr>
            <p:cNvGrpSpPr/>
            <p:nvPr/>
          </p:nvGrpSpPr>
          <p:grpSpPr>
            <a:xfrm>
              <a:off x="893713" y="1820008"/>
              <a:ext cx="9850043" cy="3079805"/>
              <a:chOff x="1280574" y="1099039"/>
              <a:chExt cx="9850043" cy="307980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5C5BA3E-D3A2-49AD-95D2-FE178E18BEC3}"/>
                  </a:ext>
                </a:extLst>
              </p:cNvPr>
              <p:cNvGrpSpPr/>
              <p:nvPr/>
            </p:nvGrpSpPr>
            <p:grpSpPr>
              <a:xfrm>
                <a:off x="1280574" y="1099039"/>
                <a:ext cx="9850043" cy="2801473"/>
                <a:chOff x="3311598" y="2640965"/>
                <a:chExt cx="5541498" cy="1576070"/>
              </a:xfrm>
            </p:grpSpPr>
            <p:pic>
              <p:nvPicPr>
                <p:cNvPr id="4" name="Picture 3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AA1DCFD8-3081-E711-56F5-BBF43AF55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432" t="2599"/>
                <a:stretch/>
              </p:blipFill>
              <p:spPr bwMode="auto">
                <a:xfrm>
                  <a:off x="3311598" y="2640965"/>
                  <a:ext cx="1813560" cy="157607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5" name="Picture 4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43AA8C2C-AB91-1BF9-2B5B-E346781C0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39" t="12892" r="7629" b="-7271"/>
                <a:stretch/>
              </p:blipFill>
              <p:spPr bwMode="auto">
                <a:xfrm>
                  <a:off x="5451792" y="2822575"/>
                  <a:ext cx="1288415" cy="121285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6" name="Picture 5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E5DA6914-94A6-7DCD-DCF5-F774F4337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34" t="4758"/>
                <a:stretch/>
              </p:blipFill>
              <p:spPr bwMode="auto">
                <a:xfrm>
                  <a:off x="7066841" y="2654935"/>
                  <a:ext cx="1786255" cy="154813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E058D8-85BE-4E13-877B-F2D8D21C8E18}"/>
                  </a:ext>
                </a:extLst>
              </p:cNvPr>
              <p:cNvSpPr txBox="1"/>
              <p:nvPr/>
            </p:nvSpPr>
            <p:spPr>
              <a:xfrm>
                <a:off x="2455575" y="3809512"/>
                <a:ext cx="36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CBE3B5-C758-21E0-4674-E6BE29EBCEE5}"/>
                  </a:ext>
                </a:extLst>
              </p:cNvPr>
              <p:cNvSpPr txBox="1"/>
              <p:nvPr/>
            </p:nvSpPr>
            <p:spPr>
              <a:xfrm>
                <a:off x="6051670" y="3809512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69B0E-031C-FA9F-BE3E-B70DFF4C00D2}"/>
                  </a:ext>
                </a:extLst>
              </p:cNvPr>
              <p:cNvSpPr txBox="1"/>
              <p:nvPr/>
            </p:nvSpPr>
            <p:spPr>
              <a:xfrm>
                <a:off x="8991231" y="3806148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648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</TotalTime>
  <Words>36</Words>
  <Application>Microsoft Macintosh PowerPoint</Application>
  <PresentationFormat>Widescreen</PresentationFormat>
  <Paragraphs>19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Taehoon KIM</dc:creator>
  <cp:lastModifiedBy>Taehoon KIM</cp:lastModifiedBy>
  <cp:revision>5</cp:revision>
  <dcterms:created xsi:type="dcterms:W3CDTF">2024-02-13T06:53:12Z</dcterms:created>
  <dcterms:modified xsi:type="dcterms:W3CDTF">2024-02-14T10:25:04Z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2024-02-13T06:55:38Z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02fbc310-6a14-4837-baa7-8d928728b64d</vt:lpwstr>
  </property>
  <property fmtid="{D5CDD505-2E9C-101B-9397-08002B2CF9AE}" pid="8" name="MSIP_Label_ddc55989-3c9e-4466-8514-eac6f80f6373_ContentBits">
    <vt:lpwstr>0</vt:lpwstr>
  </property>
</Properties>
</file>